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72" r:id="rId3"/>
    <p:sldId id="257" r:id="rId4"/>
    <p:sldId id="258" r:id="rId5"/>
    <p:sldId id="259" r:id="rId6"/>
    <p:sldId id="273" r:id="rId7"/>
    <p:sldId id="260" r:id="rId8"/>
    <p:sldId id="261" r:id="rId9"/>
    <p:sldId id="262" r:id="rId10"/>
    <p:sldId id="265" r:id="rId11"/>
    <p:sldId id="264" r:id="rId12"/>
    <p:sldId id="266" r:id="rId13"/>
    <p:sldId id="27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65BC0-A620-4A69-9F31-04029AC0815A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93100-0DEF-423A-BE65-D7E2A77E698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93100-0DEF-423A-BE65-D7E2A77E698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8F39-422D-438D-9EF5-F3F0203EA9B6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3B07-7150-484C-811A-C05DBCFCBB5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1714512"/>
          </a:xfrm>
        </p:spPr>
        <p:txBody>
          <a:bodyPr>
            <a:noAutofit/>
          </a:bodyPr>
          <a:lstStyle/>
          <a:p>
            <a:r>
              <a:rPr lang="el-GR" sz="40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ΕΠΑΓΓΕΛΜΑΤΙΚΟ ΛΥΚΕΙΟ ΚΑΛΛΟΝΗΣ</a:t>
            </a:r>
            <a:r>
              <a:rPr lang="el-GR" sz="32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l-GR" sz="32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l-GR" sz="32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ΕΡΕΥΝΗΤΙΚΗ ΕΡΓΑΣΙΑ</a:t>
            </a:r>
            <a:br>
              <a:rPr lang="el-GR" sz="32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l-GR" sz="3200" kern="10" dirty="0" smtClean="0">
                <a:ln w="1905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ΣΧΟΛΙΚΟ ΕΤΟΣ 2014-2015</a:t>
            </a:r>
            <a:endParaRPr lang="el-GR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28596" y="3286124"/>
            <a:ext cx="7743804" cy="309520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00B0F0"/>
                </a:solidFill>
              </a:rPr>
              <a:t>ΘΕΜΑ: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“</a:t>
            </a:r>
            <a:r>
              <a:rPr lang="el-GR" sz="3600" b="1" dirty="0" smtClean="0">
                <a:solidFill>
                  <a:srgbClr val="00B0F0"/>
                </a:solidFill>
              </a:rPr>
              <a:t>Η ΔΙΑΣΚΕΔΑΣΗ ΤΩΝ ΝΕΩΝ</a:t>
            </a:r>
          </a:p>
          <a:p>
            <a:r>
              <a:rPr lang="el-GR" sz="3600" b="1" dirty="0" smtClean="0">
                <a:solidFill>
                  <a:srgbClr val="00B0F0"/>
                </a:solidFill>
              </a:rPr>
              <a:t>ΚΑΙ Η ΟΙΚΟΝΟΜΙΚΗ ΚΡΙΣΗ</a:t>
            </a:r>
            <a:r>
              <a:rPr lang="en-US" sz="3600" b="1" dirty="0" smtClean="0">
                <a:solidFill>
                  <a:srgbClr val="00B0F0"/>
                </a:solidFill>
              </a:rPr>
              <a:t>”</a:t>
            </a:r>
            <a:endParaRPr lang="el-GR" sz="3600" b="1" dirty="0" smtClean="0">
              <a:solidFill>
                <a:srgbClr val="00B0F0"/>
              </a:solidFill>
            </a:endParaRPr>
          </a:p>
          <a:p>
            <a:endParaRPr lang="el-GR" sz="36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2"/>
                </a:solidFill>
              </a:rPr>
              <a:t>ΕΠΙΒΛΕΠΩΝ ΚΑΘΗΓΗΤΗΣ: ΣΙΔΗΡΟΠΟΥΛΟΣ ΛΑΖΑΡΟΣ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l"/>
            <a:endParaRPr lang="el-GR" sz="1800" b="1" dirty="0" smtClean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57158" y="1714488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pPr algn="r"/>
            <a:r>
              <a:rPr lang="el-GR" dirty="0" smtClean="0"/>
              <a:t> </a:t>
            </a:r>
            <a:endParaRPr lang="el-GR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ΗΛΙΚΙΑΚΗ ΟΜΑΔΑ 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(ΣΥΝΕΧΕΙΑ)</a:t>
            </a:r>
            <a:endParaRPr lang="el-GR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650" dirty="0" smtClean="0"/>
          </a:p>
          <a:p>
            <a:endParaRPr lang="el-GR" sz="2900" dirty="0" smtClean="0"/>
          </a:p>
        </p:txBody>
      </p:sp>
      <p:pic>
        <p:nvPicPr>
          <p:cNvPr id="4098" name="Picture 2" descr="C:\Users\Lazaros\Pictures\Β 20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1719286"/>
            <a:ext cx="7896225" cy="506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ΗΛΙΚΙΑΚΗ ΟΜΑΔΑ: 2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ΠΑΡΟΥΣΙΑΣΗ: ΜΥΤΙΛΗΝΙΟΥ ΓΕΩΡΓΙΑ</a:t>
            </a:r>
            <a:endParaRPr lang="el-GR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428736"/>
            <a:ext cx="8501122" cy="5429264"/>
          </a:xfrm>
        </p:spPr>
        <p:txBody>
          <a:bodyPr>
            <a:noAutofit/>
          </a:bodyPr>
          <a:lstStyle/>
          <a:p>
            <a:pPr lvl="0">
              <a:buNone/>
            </a:pPr>
            <a:endParaRPr lang="el-GR" sz="2400" dirty="0" smtClean="0"/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142976" y="1357299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Ρωτήσαμε: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0  ΑΝΔΡΕΣ   &amp;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0  ΓΥΝΑΙΚΕΣ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/>
          </a:p>
        </p:txBody>
      </p:sp>
      <p:pic>
        <p:nvPicPr>
          <p:cNvPr id="5122" name="Picture 2" descr="C:\Users\Lazaros\Pictures\Α 25-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" y="1928802"/>
            <a:ext cx="7905750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ΗΛΙΚΙΑΚΗ ΟΜΑΔΑ 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 (ΣΥΝΕΧΕΙΑ)</a:t>
            </a:r>
            <a:endParaRPr lang="el-GR" sz="3200" dirty="0"/>
          </a:p>
        </p:txBody>
      </p:sp>
      <p:pic>
        <p:nvPicPr>
          <p:cNvPr id="6146" name="Picture 2" descr="C:\Users\Lazaros\Pictures\Β 24-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500"/>
            <a:ext cx="8143932" cy="4857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54032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ΣΥΜΠΕΡΑΣΜΑΤΑ ΕΡΕΥΝΑΣ</a:t>
            </a:r>
            <a:endParaRPr lang="el-GR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Η διασκέδαση εκτός σπιτιού έχει επηρεαστεί σημαντικά λόγω της οικονομικής κρίσης.</a:t>
            </a:r>
          </a:p>
          <a:p>
            <a:pPr>
              <a:buNone/>
            </a:pPr>
            <a:r>
              <a:rPr lang="el-GR" dirty="0" smtClean="0"/>
              <a:t>	Αρκετοί νέοι ψάχνουν και βρίσκουν και άλλους τρόπους διασκέδασης λιγότερο δαπανηρούς.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r>
              <a:rPr lang="el-GR" dirty="0" smtClean="0"/>
              <a:t>	Είναι θετικό ότι οι νέοι κάνουν και πάλι παρέα στα σπίτια τους και σε σπίτια φίλων.</a:t>
            </a:r>
          </a:p>
          <a:p>
            <a:pPr>
              <a:buNone/>
            </a:pPr>
            <a:r>
              <a:rPr lang="el-GR" dirty="0" smtClean="0"/>
              <a:t>	Να θυμάστε ότι η επικοινωνία με τους άλλους είναι χωρίς κόστος, αλλά έχει ανεκτίμητη αξία.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solidFill>
                  <a:srgbClr val="00B0F0"/>
                </a:solidFill>
              </a:rPr>
              <a:t>ΣΥΜΜΕΤΕΙΧΑΝ ΟΙ ΜΑΘΗΤΕΣ / ΕΡΕΥΝΗΤΕΣ</a:t>
            </a:r>
            <a:endParaRPr lang="el-GR" sz="3600" dirty="0">
              <a:solidFill>
                <a:srgbClr val="00B0F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b="1" dirty="0" smtClean="0"/>
              <a:t>01  ΓΚΙΟΚΑ ΝΤΑΝΙΕΛΑ</a:t>
            </a:r>
          </a:p>
          <a:p>
            <a:pPr algn="just">
              <a:buNone/>
            </a:pPr>
            <a:r>
              <a:rPr lang="el-GR" sz="2000" b="1" dirty="0" smtClean="0"/>
              <a:t>02  ΕΥΠΡΑΞΙΑΔΗΣ ΘΕΟΦΡΑΣΤΟΣ</a:t>
            </a:r>
          </a:p>
          <a:p>
            <a:pPr algn="just">
              <a:buNone/>
            </a:pPr>
            <a:r>
              <a:rPr lang="el-GR" sz="2000" b="1" dirty="0" smtClean="0"/>
              <a:t>03  ΚΑΝΔΥΛΗ ΕΛΕΝΗ</a:t>
            </a:r>
          </a:p>
          <a:p>
            <a:pPr algn="just">
              <a:buNone/>
            </a:pPr>
            <a:r>
              <a:rPr lang="el-GR" sz="2000" b="1" dirty="0" smtClean="0"/>
              <a:t>04  ΚΟΝΣΤΑΝΤΙΝΟΒ ΑΝΓΚΕΛ</a:t>
            </a:r>
          </a:p>
          <a:p>
            <a:pPr algn="just">
              <a:buNone/>
            </a:pPr>
            <a:r>
              <a:rPr lang="el-GR" sz="2000" b="1" dirty="0" smtClean="0"/>
              <a:t>05  ΚΟΥΝΗ ΑΝΝΑ ΜΑΡΙΑ</a:t>
            </a:r>
          </a:p>
          <a:p>
            <a:pPr algn="just">
              <a:buNone/>
            </a:pPr>
            <a:r>
              <a:rPr lang="el-GR" sz="2000" b="1" dirty="0" smtClean="0"/>
              <a:t>06  ΜΑΚΡΑΣ ΡΑΦΑΗΛ</a:t>
            </a:r>
          </a:p>
          <a:p>
            <a:pPr algn="just">
              <a:buNone/>
            </a:pPr>
            <a:r>
              <a:rPr lang="el-GR" sz="2000" b="1" dirty="0" smtClean="0"/>
              <a:t>07  ΜΑΛΛΗ ΑΣΠΑΣΙΑ</a:t>
            </a:r>
          </a:p>
          <a:p>
            <a:pPr algn="just">
              <a:buNone/>
            </a:pPr>
            <a:r>
              <a:rPr lang="el-GR" sz="2000" b="1" dirty="0" smtClean="0"/>
              <a:t>08  ΜΥΤΙΛΗΝΙΟΥ ΓΕΩΡΓΙΑ</a:t>
            </a:r>
          </a:p>
          <a:p>
            <a:pPr algn="just">
              <a:buNone/>
            </a:pPr>
            <a:r>
              <a:rPr lang="el-GR" sz="2000" b="1" dirty="0" smtClean="0"/>
              <a:t>09  ΠΑΠΑΝΑΣΤΑΣΙΟΥ ΑΛΕΞΑΝΔΡΟΣ</a:t>
            </a:r>
          </a:p>
          <a:p>
            <a:pPr algn="just">
              <a:buNone/>
            </a:pPr>
            <a:r>
              <a:rPr lang="el-GR" sz="2000" b="1" dirty="0" smtClean="0"/>
              <a:t>10  ΠΛΟΥΜΗ ΠΗΝΕΛΟΠΗ</a:t>
            </a:r>
          </a:p>
          <a:p>
            <a:pPr algn="just">
              <a:buNone/>
            </a:pPr>
            <a:r>
              <a:rPr lang="el-GR" sz="2000" b="1" dirty="0" smtClean="0"/>
              <a:t>11  ΠΟΛΥΜΙΑΔΗΣ ΙΩΑΝΝΗΣ</a:t>
            </a:r>
          </a:p>
          <a:p>
            <a:pPr algn="just">
              <a:buNone/>
            </a:pPr>
            <a:r>
              <a:rPr lang="el-GR" sz="2000" b="1" dirty="0" smtClean="0"/>
              <a:t>12  ΤΣΟΜΟ ΣΤΕΦΑΝΟ</a:t>
            </a:r>
          </a:p>
          <a:p>
            <a:pPr algn="just">
              <a:buNone/>
            </a:pPr>
            <a:r>
              <a:rPr lang="el-GR" sz="2000" b="1" dirty="0" smtClean="0"/>
              <a:t>13  ΧΑΖΙΖΙ ΑΛΕΞ</a:t>
            </a:r>
          </a:p>
          <a:p>
            <a:pPr algn="just">
              <a:buNone/>
            </a:pPr>
            <a:r>
              <a:rPr lang="el-GR" sz="2000" b="1" dirty="0" smtClean="0"/>
              <a:t>14  ΧΟΝΔΡΟΥ ΘΕΟΚΤΙΣΤΗ</a:t>
            </a:r>
            <a:endParaRPr lang="el-GR" sz="20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ΣΚΟΠΟΣ ΤΗΣ ΕΡΕΥΝΗΤΙΚΗΣ ΕΡΓΑΣΙΑΣ</a:t>
            </a:r>
            <a:endParaRPr lang="el-GR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Να διαπιστώσουμε αν επηρεάστηκε η διασκέδαση</a:t>
            </a:r>
          </a:p>
          <a:p>
            <a:pPr>
              <a:buNone/>
            </a:pP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	των νέων εξαιτίας της οικονομικής κρίσης.</a:t>
            </a:r>
          </a:p>
          <a:p>
            <a:pPr>
              <a:buNone/>
            </a:pPr>
            <a:endParaRPr lang="el-G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30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ΣΤΟΧΟΙ</a:t>
            </a:r>
          </a:p>
          <a:p>
            <a:pPr algn="ctr">
              <a:buNone/>
            </a:pPr>
            <a:endParaRPr lang="el-GR" sz="20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Να εξοικειωθούν οι μαθητές με την ομαδική εργασία.</a:t>
            </a:r>
          </a:p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Να μάθουν να χρησιμοποιούν το ερωτηματολόγιο ως εργαλείο έρευνας για να καταλήξουν στα συμπεράσματα.</a:t>
            </a:r>
          </a:p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Να ανακαλύψουν ποιοτικούς τρόπους διασκέδασης</a:t>
            </a:r>
          </a:p>
          <a:p>
            <a:pPr>
              <a:buNone/>
            </a:pP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	που απαιτούν λίγα ή ακόμα καλύτερα καθόλου χρήματα.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ΤΡΟΠΟΣ ΕΡΓΑΣΙΑΣ</a:t>
            </a:r>
            <a:endParaRPr lang="el-GR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143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Οι μαθητές εργάστηκαν χωρισμένοι σε 4 ομάδες.</a:t>
            </a: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Έκαναν έρευνα στο διαδίκτυο για το θέμα του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project.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Σκεφτόταν και διατύπωναν γραπτώς τι θα ήθελαν να ερευνήσουν.</a:t>
            </a: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Όταν οι ομάδες ολοκλήρωσαν τη σύνταξη των ερωτήσεων,</a:t>
            </a: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τις υπέβαλαν για έγκριση στο σύνολο των μαθητών.</a:t>
            </a:r>
          </a:p>
          <a:p>
            <a:pPr algn="just"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Για να εγκριθεί μία ερώτηση έπρεπε να ψηφιστεί τουλάχιστον από τις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δύο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εκ των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τριών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άλλων ομάδων.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ΕΡΩΤΗΜΑΤΟΛΟΓΙΟ</a:t>
            </a:r>
            <a:endParaRPr lang="el-GR" sz="27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571612"/>
            <a:ext cx="8215370" cy="5286388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Έτσι συντάχθηκε το ερωτηματολόγιο και χρησιμοποιήθηκε στη μορφή που το είδατε, όσοι συμμετείχατε στην έρευνα.</a:t>
            </a:r>
          </a:p>
          <a:p>
            <a:pPr lvl="0" algn="just"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Η έρευνα έγινε σε μαθητές του σχολείου μας,</a:t>
            </a:r>
          </a:p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σε φίλους και συγγενείς των ερευνητών μαθητών</a:t>
            </a:r>
          </a:p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και	σε άτομα εκτός σχολείου που εντοπίσαμε</a:t>
            </a:r>
          </a:p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όταν βγήκαμε για έρευνα στο κέντρο της Καλλονής.</a:t>
            </a:r>
          </a:p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Έτσι, καλύψαμε και τις τρεις ηλικιακές ομάδες:</a:t>
            </a:r>
          </a:p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	          15-19,       20-24      και      25-29.</a:t>
            </a:r>
          </a:p>
          <a:p>
            <a:pPr lvl="0" algn="just"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Θέλοντας να ευχαριστήσουμε όλους για τη συμμετοχή τους,</a:t>
            </a:r>
          </a:p>
          <a:p>
            <a:pPr lvl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είμαστε έτοιμοι να σας παρουσιάσουμε τα αποτελέσματα μας.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14480" y="0"/>
          <a:ext cx="5786478" cy="6858000"/>
        </p:xfrm>
        <a:graphic>
          <a:graphicData uri="http://schemas.openxmlformats.org/presentationml/2006/ole">
            <p:oleObj spid="_x0000_s1027" name="Έγγραφο" r:id="rId3" imgW="5415132" imgH="936981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86742" cy="1143000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ΗΛΙΚΙΑΚΗ ΟΜΑΔΑ: 15-19</a:t>
            </a:r>
            <a:b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ΠΑΡΟΥΣΙΑΣΗ: ΧΟΝΔΡΟΥ ΘΕΟΚΤΙΣΤΗ</a:t>
            </a:r>
            <a:endParaRPr lang="el-GR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64" y="1142984"/>
            <a:ext cx="8286840" cy="50006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2800" dirty="0" smtClean="0"/>
              <a:t>	</a:t>
            </a:r>
          </a:p>
          <a:p>
            <a:pPr algn="just">
              <a:buNone/>
            </a:pPr>
            <a:endParaRPr lang="el-GR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8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9600" dirty="0" smtClean="0">
                <a:latin typeface="Times New Roman" pitchFamily="18" charset="0"/>
                <a:cs typeface="Times New Roman" pitchFamily="18" charset="0"/>
              </a:rPr>
              <a:t>Ρωτήσαμε:  </a:t>
            </a:r>
            <a:r>
              <a:rPr lang="el-GR" sz="9600" b="1" dirty="0" smtClean="0">
                <a:latin typeface="Times New Roman" pitchFamily="18" charset="0"/>
                <a:cs typeface="Times New Roman" pitchFamily="18" charset="0"/>
              </a:rPr>
              <a:t>40  ΑΝΔΡΕΣ   &amp;   40  ΓΥΝΑΙΚΕΣ</a:t>
            </a:r>
            <a:r>
              <a:rPr lang="el-GR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l-GR" sz="2400" dirty="0" smtClean="0"/>
              <a:t>	</a:t>
            </a:r>
          </a:p>
          <a:p>
            <a:pPr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Lazaros\Pictures\Α 15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2071678"/>
            <a:ext cx="788670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ΗΛΙΚΙΑΚΗ ΟΜΑΔΑ 15-19 (ΣΥΝΕΧΕΙΑ)</a:t>
            </a:r>
            <a:endParaRPr lang="el-GR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Lazaros\Pictures\B 15-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00200"/>
            <a:ext cx="7929618" cy="5114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ΗΛΙΚΙΑΚΗ ΟΜΑΔΑ: 20-24</a:t>
            </a:r>
            <a:b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ΠΑΡΟΥΣΙΑΣΗ: ΤΣΟΜΟ ΣΤΕΦΑΝΟ</a:t>
            </a:r>
            <a:endParaRPr lang="el-GR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Lazaros\Pictures\Α 20-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8143932" cy="4525963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1214414" y="1428737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Ρωτήσαμε: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0  ΑΝΔΡΕΣ   &amp;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0  ΓΥΝΑΙΚΕΣ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1424</TotalTime>
  <Words>135</Words>
  <Application>Microsoft Office PowerPoint</Application>
  <PresentationFormat>Προβολή στην οθόνη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5" baseType="lpstr">
      <vt:lpstr>Θέμα του Office</vt:lpstr>
      <vt:lpstr>Έγγραφο του Microsoft Office Word</vt:lpstr>
      <vt:lpstr>ΕΠΑΓΓΕΛΜΑΤΙΚΟ ΛΥΚΕΙΟ ΚΑΛΛΟΝΗΣ ΕΡΕΥΝΗΤΙΚΗ ΕΡΓΑΣΙΑ ΣΧΟΛΙΚΟ ΕΤΟΣ 2014-2015</vt:lpstr>
      <vt:lpstr>ΣΥΜΜΕΤΕΙΧΑΝ ΟΙ ΜΑΘΗΤΕΣ / ΕΡΕΥΝΗΤΕΣ</vt:lpstr>
      <vt:lpstr>ΣΚΟΠΟΣ ΤΗΣ ΕΡΕΥΝΗΤΙΚΗΣ ΕΡΓΑΣΙΑΣ</vt:lpstr>
      <vt:lpstr>ΤΡΟΠΟΣ ΕΡΓΑΣΙΑΣ</vt:lpstr>
      <vt:lpstr>ΕΡΩΤΗΜΑΤΟΛΟΓΙΟ</vt:lpstr>
      <vt:lpstr>Διαφάνεια 6</vt:lpstr>
      <vt:lpstr>ΗΛΙΚΙΑΚΗ ΟΜΑΔΑ: 15-19 ΠΑΡΟΥΣΙΑΣΗ: ΧΟΝΔΡΟΥ ΘΕΟΚΤΙΣΤΗ</vt:lpstr>
      <vt:lpstr>ΗΛΙΚΙΑΚΗ ΟΜΑΔΑ 15-19 (ΣΥΝΕΧΕΙΑ)</vt:lpstr>
      <vt:lpstr>ΗΛΙΚΙΑΚΗ ΟΜΑΔΑ: 20-24 ΠΑΡΟΥΣΙΑΣΗ: ΤΣΟΜΟ ΣΤΕΦΑΝΟ</vt:lpstr>
      <vt:lpstr>ΗΛΙΚΙΑΚΗ ΟΜΑΔΑ 20-24 (ΣΥΝΕΧΕΙΑ)</vt:lpstr>
      <vt:lpstr>ΗΛΙΚΙΑΚΗ ΟΜΑΔΑ: 25-29 ΠΑΡΟΥΣΙΑΣΗ: ΜΥΤΙΛΗΝΙΟΥ ΓΕΩΡΓΙΑ</vt:lpstr>
      <vt:lpstr>ΗΛΙΚΙΑΚΗ ΟΜΑΔΑ 25-29 (ΣΥΝΕΧΕΙΑ)</vt:lpstr>
      <vt:lpstr>ΣΥΜΠΕΡΑΣΜΑΤΑ ΕΡΕΥΝΑΣ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ΝΟΜΟΣ ΤΟΥ ΩΜ</dc:title>
  <dc:creator>user</dc:creator>
  <cp:lastModifiedBy>Lazaros Sidiropoulos</cp:lastModifiedBy>
  <cp:revision>161</cp:revision>
  <dcterms:created xsi:type="dcterms:W3CDTF">2014-11-23T11:00:06Z</dcterms:created>
  <dcterms:modified xsi:type="dcterms:W3CDTF">2015-05-10T22:49:49Z</dcterms:modified>
</cp:coreProperties>
</file>